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E039B-78FE-785E-6269-51B62A240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BRR Training - 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BE30A-8AAE-8656-F20B-317C9B3580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Site Navigation – User/Disclosure </a:t>
            </a:r>
            <a:r>
              <a:rPr lang="en-US"/>
              <a:t>Look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9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22B27-CBB0-90CB-FC9C-B850905FE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Navigation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94EAB-ACB8-E292-99F3-2ACA37F3EF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2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60E9B-1BD6-45FD-D606-CFB2C99EA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Navigation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712AF-85E4-13AA-5B64-25B9281F3559}"/>
              </a:ext>
            </a:extLst>
          </p:cNvPr>
          <p:cNvSpPr txBox="1"/>
          <p:nvPr/>
        </p:nvSpPr>
        <p:spPr>
          <a:xfrm>
            <a:off x="480767" y="2064470"/>
            <a:ext cx="42986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first sign into BRR you’ll be sent to the Dashboard page, this will have information related to your own disclosures.</a:t>
            </a:r>
          </a:p>
          <a:p>
            <a:endParaRPr lang="en-US" dirty="0"/>
          </a:p>
          <a:p>
            <a:r>
              <a:rPr lang="en-US" dirty="0"/>
              <a:t>The buttons on the left-hand side for “File/Update Disclosure” and “Access Training” can be used to update your training status, or to create/file or update your current disclosure.</a:t>
            </a:r>
          </a:p>
          <a:p>
            <a:endParaRPr lang="en-US" dirty="0"/>
          </a:p>
          <a:p>
            <a:r>
              <a:rPr lang="en-US" dirty="0"/>
              <a:t>For more information on those processes, you can look over the BRR – Basics Guide.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F58307-706C-88AA-F3DF-1B6D0407B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90" y="685800"/>
            <a:ext cx="7245007" cy="5486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49507C8-8C36-EB8A-6201-AA47A29D303D}"/>
              </a:ext>
            </a:extLst>
          </p:cNvPr>
          <p:cNvSpPr/>
          <p:nvPr/>
        </p:nvSpPr>
        <p:spPr>
          <a:xfrm>
            <a:off x="4862456" y="2064470"/>
            <a:ext cx="1850316" cy="101221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88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A5B2A-9B1B-4745-25E1-1B3FB004C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F976-07BF-B2E9-17A2-E561C09C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Navigation – </a:t>
            </a:r>
            <a:br>
              <a:rPr lang="en-US" dirty="0"/>
            </a:br>
            <a:r>
              <a:rPr lang="en-US" dirty="0"/>
              <a:t>Cont.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929209-A6D7-E75F-AEFC-5197AB0A7945}"/>
              </a:ext>
            </a:extLst>
          </p:cNvPr>
          <p:cNvSpPr txBox="1"/>
          <p:nvPr/>
        </p:nvSpPr>
        <p:spPr>
          <a:xfrm>
            <a:off x="480767" y="2064470"/>
            <a:ext cx="429862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tabs at the top of the screen will be the primary way that you navigate between the pages within BRR.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Dashboard – This is the home page where you can add trainings, update/file a disclosure, and find information related to your own disclosures.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Disclosure – This tab is used for searching for users and disclosures.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Supervisor Reviews – This tab is only used by users who have been set as a supervisor for another employee and need to perform a review of those employee’s disclosures.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AF53E6-0475-BD04-DA0F-301AD7E90A62}"/>
              </a:ext>
            </a:extLst>
          </p:cNvPr>
          <p:cNvSpPr/>
          <p:nvPr/>
        </p:nvSpPr>
        <p:spPr>
          <a:xfrm>
            <a:off x="5147035" y="1517715"/>
            <a:ext cx="3431357" cy="62217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86EE3F-DF4F-7C9D-6A0F-9C87DF388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90" y="685800"/>
            <a:ext cx="7245007" cy="5486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5686B55-C275-B55B-C981-687FA06F7DEE}"/>
              </a:ext>
            </a:extLst>
          </p:cNvPr>
          <p:cNvSpPr/>
          <p:nvPr/>
        </p:nvSpPr>
        <p:spPr>
          <a:xfrm>
            <a:off x="4935415" y="1289538"/>
            <a:ext cx="3431357" cy="77493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6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2083-CBA9-3505-7E78-C100D599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User/Disclosure Look-up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38401-60AA-434D-82CA-6A3EFB034E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8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33980-C2B4-F86C-1628-53AEEFC58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709B-C169-553D-8141-04E9AD2F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User/Disclosure</a:t>
            </a:r>
            <a:br>
              <a:rPr lang="en-US" dirty="0"/>
            </a:br>
            <a:r>
              <a:rPr lang="en-US" dirty="0"/>
              <a:t>Lookup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4272F5-BAF7-E086-A06A-47181665ED6B}"/>
              </a:ext>
            </a:extLst>
          </p:cNvPr>
          <p:cNvSpPr txBox="1"/>
          <p:nvPr/>
        </p:nvSpPr>
        <p:spPr>
          <a:xfrm>
            <a:off x="480767" y="2064470"/>
            <a:ext cx="42986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Disclosure tab is used to search for a user.</a:t>
            </a:r>
          </a:p>
          <a:p>
            <a:endParaRPr lang="en-US" dirty="0"/>
          </a:p>
          <a:p>
            <a:r>
              <a:rPr lang="en-US" dirty="0"/>
              <a:t>When searching for a user it uses the user’s name or their UNID to find them. It takes one argument, so you want to provide it with either: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User’s first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User’s last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User’s UNID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Adding more than this will not return any results.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B32080-6271-962B-F6D9-D4AF96646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480" y="740664"/>
            <a:ext cx="716180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8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4EF45-B941-E652-2C1E-F79644FF5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D663-F55F-32AB-5451-9BFEC8B8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User/Disclosure</a:t>
            </a:r>
            <a:br>
              <a:rPr lang="en-US" dirty="0"/>
            </a:br>
            <a:r>
              <a:rPr lang="en-US" dirty="0"/>
              <a:t>Lookup – cont.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F843C5-D830-11ED-CCCC-945BF045A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480" y="740664"/>
            <a:ext cx="8205579" cy="5486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27F981-5E20-0CAB-0B76-81558405DC31}"/>
              </a:ext>
            </a:extLst>
          </p:cNvPr>
          <p:cNvSpPr txBox="1"/>
          <p:nvPr/>
        </p:nvSpPr>
        <p:spPr>
          <a:xfrm>
            <a:off x="480767" y="2064470"/>
            <a:ext cx="42986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Here’s an example of how the search results appear on the page.</a:t>
            </a:r>
          </a:p>
          <a:p>
            <a:endParaRPr lang="en-US" dirty="0"/>
          </a:p>
          <a:p>
            <a:r>
              <a:rPr lang="en-US" dirty="0"/>
              <a:t>To view the user’s disclosure and information you just need to click on the desired user’s name.</a:t>
            </a:r>
          </a:p>
          <a:p>
            <a:endParaRPr lang="en-US" dirty="0"/>
          </a:p>
          <a:p>
            <a:r>
              <a:rPr lang="en-US" dirty="0"/>
              <a:t>This will navigate you to the user’s page where you can access their disclosures.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3223AA2-90E8-E7EB-BD5E-07D3A5DA8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481" y="740664"/>
            <a:ext cx="4262996" cy="78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1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72008-BCEC-6645-9E10-9FCE9AE06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9002-0672-4F42-5E1F-9B4BB91D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User/Disclosure</a:t>
            </a:r>
            <a:br>
              <a:rPr lang="en-US" dirty="0"/>
            </a:br>
            <a:r>
              <a:rPr lang="en-US" dirty="0"/>
              <a:t>Lookup – cont.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655B88-2D05-CB1C-7CD6-637F8ED68814}"/>
              </a:ext>
            </a:extLst>
          </p:cNvPr>
          <p:cNvSpPr txBox="1"/>
          <p:nvPr/>
        </p:nvSpPr>
        <p:spPr>
          <a:xfrm>
            <a:off x="480767" y="2064470"/>
            <a:ext cx="42986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user’s page will look very similar to your own home page. With an overview of the information contained in their disclosure.</a:t>
            </a:r>
          </a:p>
          <a:p>
            <a:endParaRPr lang="en-US" dirty="0"/>
          </a:p>
          <a:p>
            <a:r>
              <a:rPr lang="en-US" dirty="0"/>
              <a:t>To access the detailed view of their submitted disclosure you will want to click on the “View Project” button on the upper left-hand portion of the page.</a:t>
            </a:r>
          </a:p>
          <a:p>
            <a:endParaRPr lang="en-US" dirty="0"/>
          </a:p>
          <a:p>
            <a:r>
              <a:rPr lang="en-US" dirty="0"/>
              <a:t>This will take you to an application view of the disclosure, using the same format as a submitted disclosure.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6EC9BE-719C-6DC7-9C65-B75743774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312" y="685800"/>
            <a:ext cx="7296050" cy="5486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D6704B1-51BA-C6E7-6A37-156CB0F2457C}"/>
              </a:ext>
            </a:extLst>
          </p:cNvPr>
          <p:cNvSpPr/>
          <p:nvPr/>
        </p:nvSpPr>
        <p:spPr>
          <a:xfrm>
            <a:off x="4928839" y="2542478"/>
            <a:ext cx="903249" cy="34568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1296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2852</TotalTime>
  <Words>401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</vt:lpstr>
      <vt:lpstr>BRR Training - Staff</vt:lpstr>
      <vt:lpstr>Site Navigation</vt:lpstr>
      <vt:lpstr>Site Navigation</vt:lpstr>
      <vt:lpstr>Site Navigation –  Cont.</vt:lpstr>
      <vt:lpstr>User/Disclosure Look-up</vt:lpstr>
      <vt:lpstr>User/Disclosure Lookup</vt:lpstr>
      <vt:lpstr>User/Disclosure Lookup – cont.</vt:lpstr>
      <vt:lpstr>User/Disclosure Lookup –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 Pincock</dc:creator>
  <cp:lastModifiedBy>Eric Pincock</cp:lastModifiedBy>
  <cp:revision>7</cp:revision>
  <dcterms:created xsi:type="dcterms:W3CDTF">2025-01-08T20:54:11Z</dcterms:created>
  <dcterms:modified xsi:type="dcterms:W3CDTF">2025-01-13T22:51:28Z</dcterms:modified>
</cp:coreProperties>
</file>